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696D768F-4AB7-4E45-8224-C7C70ECC0C9C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